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EE"/>
    <a:srgbClr val="FFE2CE"/>
    <a:srgbClr val="FFCFAF"/>
    <a:srgbClr val="FFBD90"/>
    <a:srgbClr val="FFA970"/>
    <a:srgbClr val="FF9751"/>
    <a:srgbClr val="FF8331"/>
    <a:srgbClr val="FF6F0F"/>
    <a:srgbClr val="FF6300"/>
    <a:srgbClr val="FF5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51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46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4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98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09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750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59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42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9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43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1911F-2374-4BA5-8AC1-B0AEEA9D3EAE}" type="datetimeFigureOut">
              <a:rPr lang="en-GB" smtClean="0"/>
              <a:t>24/09/2015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83C31-D734-4541-9243-4A67D368F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42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10800000" flipV="1">
            <a:off x="1270286" y="3007140"/>
            <a:ext cx="360000" cy="893688"/>
          </a:xfrm>
          <a:prstGeom prst="rect">
            <a:avLst/>
          </a:prstGeom>
          <a:solidFill>
            <a:srgbClr val="FF3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rot="10800000" flipV="1">
            <a:off x="1630286" y="3007140"/>
            <a:ext cx="360000" cy="893688"/>
          </a:xfrm>
          <a:prstGeom prst="rect">
            <a:avLst/>
          </a:prstGeom>
          <a:solidFill>
            <a:srgbClr val="FF3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rot="10800000" flipV="1">
            <a:off x="1990286" y="3007140"/>
            <a:ext cx="360000" cy="893688"/>
          </a:xfrm>
          <a:prstGeom prst="rect">
            <a:avLst/>
          </a:prstGeom>
          <a:solidFill>
            <a:srgbClr val="FF4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rot="10800000" flipV="1">
            <a:off x="2350286" y="3007140"/>
            <a:ext cx="360000" cy="893688"/>
          </a:xfrm>
          <a:prstGeom prst="rect">
            <a:avLst/>
          </a:prstGeom>
          <a:solidFill>
            <a:srgbClr val="FF4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rot="10800000" flipV="1">
            <a:off x="2710285" y="3007142"/>
            <a:ext cx="360000" cy="893688"/>
          </a:xfrm>
          <a:prstGeom prst="rect">
            <a:avLst/>
          </a:prstGeom>
          <a:solidFill>
            <a:srgbClr val="FF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rot="10800000" flipV="1">
            <a:off x="3070285" y="3007142"/>
            <a:ext cx="360000" cy="893688"/>
          </a:xfrm>
          <a:prstGeom prst="rect">
            <a:avLst/>
          </a:prstGeom>
          <a:solidFill>
            <a:srgbClr val="FF5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rot="10800000" flipV="1">
            <a:off x="3430285" y="3007142"/>
            <a:ext cx="360000" cy="893688"/>
          </a:xfrm>
          <a:prstGeom prst="rect">
            <a:avLst/>
          </a:prstGeom>
          <a:solidFill>
            <a:srgbClr val="FF5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rot="10800000" flipV="1">
            <a:off x="3790285" y="3007142"/>
            <a:ext cx="360000" cy="893688"/>
          </a:xfrm>
          <a:prstGeom prst="rect">
            <a:avLst/>
          </a:prstGeom>
          <a:solidFill>
            <a:srgbClr val="FF6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 rot="10800000" flipV="1">
            <a:off x="4150283" y="3007137"/>
            <a:ext cx="360000" cy="893688"/>
          </a:xfrm>
          <a:prstGeom prst="rect">
            <a:avLst/>
          </a:prstGeom>
          <a:solidFill>
            <a:srgbClr val="FF6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510283" y="3007137"/>
            <a:ext cx="360000" cy="893688"/>
          </a:xfrm>
          <a:prstGeom prst="rect">
            <a:avLst/>
          </a:prstGeom>
          <a:solidFill>
            <a:srgbClr val="FF8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 rot="10800000" flipV="1">
            <a:off x="4870283" y="3007137"/>
            <a:ext cx="360000" cy="893688"/>
          </a:xfrm>
          <a:prstGeom prst="rect">
            <a:avLst/>
          </a:prstGeom>
          <a:solidFill>
            <a:srgbClr val="FF9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 rot="10800000" flipV="1">
            <a:off x="5230283" y="3007137"/>
            <a:ext cx="360000" cy="893688"/>
          </a:xfrm>
          <a:prstGeom prst="rect">
            <a:avLst/>
          </a:prstGeom>
          <a:solidFill>
            <a:srgbClr val="FFA9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5590282" y="3007139"/>
            <a:ext cx="360000" cy="893688"/>
          </a:xfrm>
          <a:prstGeom prst="rect">
            <a:avLst/>
          </a:prstGeom>
          <a:solidFill>
            <a:srgbClr val="FFBD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rot="10800000" flipV="1">
            <a:off x="5950282" y="3007139"/>
            <a:ext cx="360000" cy="893688"/>
          </a:xfrm>
          <a:prstGeom prst="rect">
            <a:avLst/>
          </a:prstGeom>
          <a:solidFill>
            <a:srgbClr val="FFC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rot="10800000" flipV="1">
            <a:off x="6310282" y="3007139"/>
            <a:ext cx="360000" cy="893688"/>
          </a:xfrm>
          <a:prstGeom prst="rect">
            <a:avLst/>
          </a:prstGeom>
          <a:solidFill>
            <a:srgbClr val="FFE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rot="10800000" flipV="1">
            <a:off x="6670282" y="3007139"/>
            <a:ext cx="360000" cy="893688"/>
          </a:xfrm>
          <a:prstGeom prst="rect">
            <a:avLst/>
          </a:prstGeom>
          <a:solidFill>
            <a:srgbClr val="FFF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>
            <a:spLocks noChangeAspect="1"/>
          </p:cNvSpPr>
          <p:nvPr/>
        </p:nvSpPr>
        <p:spPr>
          <a:xfrm>
            <a:off x="1270282" y="3007137"/>
            <a:ext cx="5760000" cy="893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BREAKFAST</a:t>
            </a:r>
            <a:endParaRPr lang="en-GB" sz="66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6299798"/>
            <a:ext cx="12192000" cy="5582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94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grpId="1" nodeType="withEffect">
                                  <p:stCondLst>
                                    <p:cond delay="48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grpId="1" nodeType="withEffect">
                                  <p:stCondLst>
                                    <p:cond delay="52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grpId="1" nodeType="withEffect">
                                  <p:stCondLst>
                                    <p:cond delay="54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grpId="1" nodeType="withEffect">
                                  <p:stCondLst>
                                    <p:cond delay="56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grpId="1" nodeType="withEffect">
                                  <p:stCondLst>
                                    <p:cond delay="58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grpId="1" nodeType="withEffect">
                                  <p:stCondLst>
                                    <p:cond delay="62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64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21" t="695" r="478" b="231"/>
          <a:stretch/>
        </p:blipFill>
        <p:spPr>
          <a:xfrm>
            <a:off x="1270282" y="5396936"/>
            <a:ext cx="1202928" cy="9028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0800000" flipV="1">
            <a:off x="1270286" y="3007140"/>
            <a:ext cx="360000" cy="893688"/>
          </a:xfrm>
          <a:prstGeom prst="rect">
            <a:avLst/>
          </a:prstGeom>
          <a:solidFill>
            <a:srgbClr val="08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rot="10800000" flipV="1">
            <a:off x="1630286" y="3007140"/>
            <a:ext cx="360000" cy="893688"/>
          </a:xfrm>
          <a:prstGeom prst="rect">
            <a:avLst/>
          </a:prstGeom>
          <a:solidFill>
            <a:srgbClr val="182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rot="10800000" flipV="1">
            <a:off x="1990286" y="3007140"/>
            <a:ext cx="360000" cy="893688"/>
          </a:xfrm>
          <a:prstGeom prst="rect">
            <a:avLst/>
          </a:prstGeom>
          <a:solidFill>
            <a:srgbClr val="2821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rot="10800000" flipV="1">
            <a:off x="2350286" y="3007140"/>
            <a:ext cx="360000" cy="893688"/>
          </a:xfrm>
          <a:prstGeom prst="rect">
            <a:avLst/>
          </a:prstGeom>
          <a:solidFill>
            <a:srgbClr val="382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rot="10800000" flipV="1">
            <a:off x="2710285" y="3007142"/>
            <a:ext cx="360000" cy="893688"/>
          </a:xfrm>
          <a:prstGeom prst="rect">
            <a:avLst/>
          </a:prstGeom>
          <a:solidFill>
            <a:srgbClr val="481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rot="10800000" flipV="1">
            <a:off x="3070285" y="3007142"/>
            <a:ext cx="360000" cy="893688"/>
          </a:xfrm>
          <a:prstGeom prst="rect">
            <a:avLst/>
          </a:prstGeom>
          <a:solidFill>
            <a:srgbClr val="571D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0" y="6299798"/>
            <a:ext cx="12192000" cy="5582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 rot="10800000" flipV="1">
            <a:off x="3430283" y="3007133"/>
            <a:ext cx="360000" cy="893688"/>
          </a:xfrm>
          <a:prstGeom prst="rect">
            <a:avLst/>
          </a:prstGeom>
          <a:solidFill>
            <a:srgbClr val="671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3790283" y="3007133"/>
            <a:ext cx="360000" cy="893688"/>
          </a:xfrm>
          <a:prstGeom prst="rect">
            <a:avLst/>
          </a:prstGeom>
          <a:solidFill>
            <a:srgbClr val="771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 rot="10800000" flipV="1">
            <a:off x="4150283" y="3007133"/>
            <a:ext cx="360000" cy="893688"/>
          </a:xfrm>
          <a:prstGeom prst="rect">
            <a:avLst/>
          </a:prstGeom>
          <a:solidFill>
            <a:srgbClr val="871A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 rot="10800000" flipV="1">
            <a:off x="4510283" y="3007133"/>
            <a:ext cx="360000" cy="893688"/>
          </a:xfrm>
          <a:prstGeom prst="rect">
            <a:avLst/>
          </a:prstGeom>
          <a:solidFill>
            <a:srgbClr val="971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4870282" y="3007135"/>
            <a:ext cx="360000" cy="893688"/>
          </a:xfrm>
          <a:prstGeom prst="rect">
            <a:avLst/>
          </a:prstGeom>
          <a:solidFill>
            <a:srgbClr val="A71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rot="10800000" flipV="1">
            <a:off x="5230282" y="3007135"/>
            <a:ext cx="360000" cy="893688"/>
          </a:xfrm>
          <a:prstGeom prst="rect">
            <a:avLst/>
          </a:prstGeom>
          <a:solidFill>
            <a:srgbClr val="B71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rot="10800000" flipV="1">
            <a:off x="5590279" y="3007132"/>
            <a:ext cx="360000" cy="893688"/>
          </a:xfrm>
          <a:prstGeom prst="rect">
            <a:avLst/>
          </a:prstGeom>
          <a:solidFill>
            <a:srgbClr val="C71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rot="10800000" flipV="1">
            <a:off x="5950279" y="3007132"/>
            <a:ext cx="360000" cy="893688"/>
          </a:xfrm>
          <a:prstGeom prst="rect">
            <a:avLst/>
          </a:prstGeom>
          <a:solidFill>
            <a:srgbClr val="D11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rot="10800000" flipV="1">
            <a:off x="6310279" y="3007132"/>
            <a:ext cx="360000" cy="893688"/>
          </a:xfrm>
          <a:prstGeom prst="rect">
            <a:avLst/>
          </a:prstGeom>
          <a:solidFill>
            <a:srgbClr val="D42F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rot="10800000" flipV="1">
            <a:off x="6670279" y="3007132"/>
            <a:ext cx="360000" cy="893688"/>
          </a:xfrm>
          <a:prstGeom prst="rect">
            <a:avLst/>
          </a:prstGeom>
          <a:solidFill>
            <a:srgbClr val="D84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 rot="10800000" flipV="1">
            <a:off x="7030278" y="3007134"/>
            <a:ext cx="360000" cy="893688"/>
          </a:xfrm>
          <a:prstGeom prst="rect">
            <a:avLst/>
          </a:prstGeom>
          <a:solidFill>
            <a:srgbClr val="DC5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 rot="10800000" flipV="1">
            <a:off x="7390278" y="3007134"/>
            <a:ext cx="360000" cy="893688"/>
          </a:xfrm>
          <a:prstGeom prst="rect">
            <a:avLst/>
          </a:prstGeom>
          <a:solidFill>
            <a:srgbClr val="E06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 rot="10800000" flipV="1">
            <a:off x="7750274" y="3007129"/>
            <a:ext cx="360000" cy="893688"/>
          </a:xfrm>
          <a:prstGeom prst="rect">
            <a:avLst/>
          </a:prstGeom>
          <a:solidFill>
            <a:srgbClr val="E37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 rot="10800000" flipV="1">
            <a:off x="8110274" y="3007129"/>
            <a:ext cx="360000" cy="893688"/>
          </a:xfrm>
          <a:prstGeom prst="rect">
            <a:avLst/>
          </a:prstGeom>
          <a:solidFill>
            <a:srgbClr val="E78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 rot="10800000" flipV="1">
            <a:off x="8470274" y="3007129"/>
            <a:ext cx="360000" cy="893688"/>
          </a:xfrm>
          <a:prstGeom prst="rect">
            <a:avLst/>
          </a:prstGeom>
          <a:solidFill>
            <a:srgbClr val="EB9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 rot="10800000" flipV="1">
            <a:off x="8830274" y="3007129"/>
            <a:ext cx="360000" cy="893688"/>
          </a:xfrm>
          <a:prstGeom prst="rect">
            <a:avLst/>
          </a:prstGeom>
          <a:solidFill>
            <a:srgbClr val="EEA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 rot="10800000" flipV="1">
            <a:off x="9190273" y="3007131"/>
            <a:ext cx="360000" cy="893688"/>
          </a:xfrm>
          <a:prstGeom prst="rect">
            <a:avLst/>
          </a:prstGeom>
          <a:solidFill>
            <a:srgbClr val="F2C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 rot="10800000" flipV="1">
            <a:off x="9550273" y="3007131"/>
            <a:ext cx="360000" cy="893688"/>
          </a:xfrm>
          <a:prstGeom prst="rect">
            <a:avLst/>
          </a:prstGeom>
          <a:solidFill>
            <a:srgbClr val="F6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 rot="10800000" flipV="1">
            <a:off x="9910271" y="3007131"/>
            <a:ext cx="360000" cy="893688"/>
          </a:xfrm>
          <a:prstGeom prst="rect">
            <a:avLst/>
          </a:prstGeom>
          <a:solidFill>
            <a:srgbClr val="F9E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 rot="10800000" flipV="1">
            <a:off x="10270270" y="3007133"/>
            <a:ext cx="360000" cy="893688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1270283" y="3007120"/>
            <a:ext cx="9359989" cy="893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6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WORLD NEWS AMERICA</a:t>
            </a:r>
            <a:endParaRPr lang="en-GB" sz="56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71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mph" presetSubtype="2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56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mph" presetSubtype="2" fill="hold" nodeType="withEffect">
                                  <p:stCondLst>
                                    <p:cond delay="58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mph" presetSubtype="2" fill="hold" nodeType="withEffect">
                                  <p:stCondLst>
                                    <p:cond delay="62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mph" presetSubtype="2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2" fill="hold" nodeType="withEffect">
                                  <p:stCondLst>
                                    <p:cond delay="66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mph" presetSubtype="2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mph" presetSubtype="2" fill="hold" nodeType="withEffect">
                                  <p:stCondLst>
                                    <p:cond delay="74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mph" presetSubtype="2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mph" presetSubtype="2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mph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mph" presetSubtype="2" fill="hold" nodeType="withEffect">
                                  <p:stCondLst>
                                    <p:cond delay="82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mph" presetSubtype="2" fill="hold" nodeType="withEffect">
                                  <p:stCondLst>
                                    <p:cond delay="84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8237A"/>
                                      </p:to>
                                    </p:animClr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14" grpId="0"/>
      <p:bldP spid="1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3166</TotalTime>
  <Words>4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Gotham Bold</vt:lpstr>
      <vt:lpstr>Segoe UI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11</cp:revision>
  <dcterms:created xsi:type="dcterms:W3CDTF">2015-09-23T18:22:29Z</dcterms:created>
  <dcterms:modified xsi:type="dcterms:W3CDTF">2015-09-26T18:38:13Z</dcterms:modified>
</cp:coreProperties>
</file>