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50" d="100"/>
          <a:sy n="50" d="100"/>
        </p:scale>
        <p:origin x="774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3CA8-FB0E-449E-B25D-7998D60B27D1}" type="datetimeFigureOut">
              <a:rPr lang="en-GB" smtClean="0"/>
              <a:t>03/07/2014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FC6C-3EF4-4683-99F3-7D1E15F22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5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3CA8-FB0E-449E-B25D-7998D60B27D1}" type="datetimeFigureOut">
              <a:rPr lang="en-GB" smtClean="0"/>
              <a:t>03/07/2014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FC6C-3EF4-4683-99F3-7D1E15F22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78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3CA8-FB0E-449E-B25D-7998D60B27D1}" type="datetimeFigureOut">
              <a:rPr lang="en-GB" smtClean="0"/>
              <a:t>03/07/2014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FC6C-3EF4-4683-99F3-7D1E15F22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07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3CA8-FB0E-449E-B25D-7998D60B27D1}" type="datetimeFigureOut">
              <a:rPr lang="en-GB" smtClean="0"/>
              <a:t>03/07/2014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FC6C-3EF4-4683-99F3-7D1E15F22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93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3CA8-FB0E-449E-B25D-7998D60B27D1}" type="datetimeFigureOut">
              <a:rPr lang="en-GB" smtClean="0"/>
              <a:t>03/07/2014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FC6C-3EF4-4683-99F3-7D1E15F22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88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3CA8-FB0E-449E-B25D-7998D60B27D1}" type="datetimeFigureOut">
              <a:rPr lang="en-GB" smtClean="0"/>
              <a:t>03/07/2014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FC6C-3EF4-4683-99F3-7D1E15F22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4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3CA8-FB0E-449E-B25D-7998D60B27D1}" type="datetimeFigureOut">
              <a:rPr lang="en-GB" smtClean="0"/>
              <a:t>03/07/2014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FC6C-3EF4-4683-99F3-7D1E15F22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63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3CA8-FB0E-449E-B25D-7998D60B27D1}" type="datetimeFigureOut">
              <a:rPr lang="en-GB" smtClean="0"/>
              <a:t>03/07/2014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FC6C-3EF4-4683-99F3-7D1E15F22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75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3CA8-FB0E-449E-B25D-7998D60B27D1}" type="datetimeFigureOut">
              <a:rPr lang="en-GB" smtClean="0"/>
              <a:t>03/07/2014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FC6C-3EF4-4683-99F3-7D1E15F22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71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3CA8-FB0E-449E-B25D-7998D60B27D1}" type="datetimeFigureOut">
              <a:rPr lang="en-GB" smtClean="0"/>
              <a:t>03/07/2014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FC6C-3EF4-4683-99F3-7D1E15F22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7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3CA8-FB0E-449E-B25D-7998D60B27D1}" type="datetimeFigureOut">
              <a:rPr lang="en-GB" smtClean="0"/>
              <a:t>03/07/2014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FC6C-3EF4-4683-99F3-7D1E15F22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27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C3CA8-FB0E-449E-B25D-7998D60B27D1}" type="datetimeFigureOut">
              <a:rPr lang="en-GB" smtClean="0"/>
              <a:t>03/07/2014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FC6C-3EF4-4683-99F3-7D1E15F22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35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11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4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5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8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8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42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29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60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Coelho</dc:creator>
  <cp:lastModifiedBy>Daniel Coelho</cp:lastModifiedBy>
  <cp:revision>2</cp:revision>
  <dcterms:created xsi:type="dcterms:W3CDTF">2014-07-03T18:24:38Z</dcterms:created>
  <dcterms:modified xsi:type="dcterms:W3CDTF">2014-07-03T18:31:56Z</dcterms:modified>
</cp:coreProperties>
</file>